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49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«Юные краеведы»</a:t>
            </a:r>
          </a:p>
          <a:p>
            <a:pPr>
              <a:buNone/>
            </a:pPr>
            <a:r>
              <a:rPr lang="ru-RU" dirty="0" smtClean="0">
                <a:solidFill>
                  <a:srgbClr val="0070C0"/>
                </a:solidFill>
              </a:rPr>
              <a:t>Руководитель:</a:t>
            </a:r>
          </a:p>
          <a:p>
            <a:pPr>
              <a:buNone/>
            </a:pPr>
            <a:r>
              <a:rPr lang="ru-RU" dirty="0" smtClean="0"/>
              <a:t>Дубинина Елизавета Егоровна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/>
                </a:solidFill>
              </a:rPr>
              <a:t>Филиал МАОУ </a:t>
            </a:r>
            <a:r>
              <a:rPr lang="ru-RU" dirty="0" err="1" smtClean="0">
                <a:solidFill>
                  <a:schemeClr val="accent2"/>
                </a:solidFill>
              </a:rPr>
              <a:t>Сладковская</a:t>
            </a:r>
            <a:r>
              <a:rPr lang="ru-RU" dirty="0" smtClean="0">
                <a:solidFill>
                  <a:schemeClr val="accent2"/>
                </a:solidFill>
              </a:rPr>
              <a:t> СОШ «</a:t>
            </a:r>
            <a:r>
              <a:rPr lang="ru-RU" dirty="0" err="1" smtClean="0">
                <a:solidFill>
                  <a:schemeClr val="accent2"/>
                </a:solidFill>
              </a:rPr>
              <a:t>Лопазновская</a:t>
            </a:r>
            <a:r>
              <a:rPr lang="ru-RU" dirty="0" smtClean="0">
                <a:solidFill>
                  <a:schemeClr val="accent2"/>
                </a:solidFill>
              </a:rPr>
              <a:t> ООШ»</a:t>
            </a:r>
            <a:endParaRPr lang="ru-RU" dirty="0"/>
          </a:p>
        </p:txBody>
      </p:sp>
      <p:pic>
        <p:nvPicPr>
          <p:cNvPr id="1027" name="Picture 3" descr="C:\Users\История\Desktop\фото\DSCN16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0081" y="4221088"/>
            <a:ext cx="3220624" cy="24157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Предметы старины</a:t>
            </a:r>
            <a:endParaRPr lang="ru-RU" dirty="0"/>
          </a:p>
        </p:txBody>
      </p:sp>
      <p:pic>
        <p:nvPicPr>
          <p:cNvPr id="7" name="Picture 2" descr="C:\Users\История\Desktop\сертификация\DSCN92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700808"/>
            <a:ext cx="2951018" cy="2215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 descr="C:\Users\История\Desktop\сертификация\DSCN926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628800"/>
            <a:ext cx="3146367" cy="2360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4" descr="C:\Users\История\Desktop\сертификация\DSCN92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077072"/>
            <a:ext cx="2880320" cy="2160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История\Desktop\сертификация\SDC136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32040" y="4110996"/>
            <a:ext cx="3275856" cy="24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стория\Desktop\фото\фото из музейных комнат\воинской доблести п\SDC136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4437112"/>
            <a:ext cx="2945300" cy="22089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Воинской доблести посвящается</a:t>
            </a:r>
            <a:endParaRPr lang="ru-RU" dirty="0"/>
          </a:p>
        </p:txBody>
      </p:sp>
      <p:pic>
        <p:nvPicPr>
          <p:cNvPr id="1027" name="Picture 3" descr="C:\Users\История\Desktop\фото\фото из музейных комнат\воинской доблести п\SDC1366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628800"/>
            <a:ext cx="3323861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История\Desktop\фото\фото из музейных комнат\воинской доблести п\SDC1366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1628800"/>
            <a:ext cx="3116016" cy="2337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DC13695"/>
          <p:cNvPicPr/>
          <p:nvPr/>
        </p:nvPicPr>
        <p:blipFill>
          <a:blip r:embed="rId2" cstate="print"/>
          <a:srcRect l="14516" t="8603" r="8064"/>
          <a:stretch>
            <a:fillRect/>
          </a:stretch>
        </p:blipFill>
        <p:spPr bwMode="auto">
          <a:xfrm>
            <a:off x="899592" y="548680"/>
            <a:ext cx="252028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История\Desktop\фото\фото из музейных комнат\воинской доблести п\SDC136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692696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DSCN6269"/>
          <p:cNvPicPr/>
          <p:nvPr/>
        </p:nvPicPr>
        <p:blipFill>
          <a:blip r:embed="rId4" cstate="print"/>
          <a:srcRect l="70546" t="18668" r="4303" b="21642"/>
          <a:stretch>
            <a:fillRect/>
          </a:stretch>
        </p:blipFill>
        <p:spPr bwMode="auto">
          <a:xfrm>
            <a:off x="2987824" y="3684387"/>
            <a:ext cx="2263974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Деревенская изба</a:t>
            </a:r>
            <a:endParaRPr lang="ru-RU" dirty="0"/>
          </a:p>
        </p:txBody>
      </p:sp>
      <p:pic>
        <p:nvPicPr>
          <p:cNvPr id="3074" name="Picture 2" descr="C:\Users\История\Desktop\фото\фото из музейных комнат\деревенская изба\SDC1367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254091">
            <a:off x="141974" y="2616145"/>
            <a:ext cx="4040188" cy="3030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5" name="Picture 3" descr="C:\Users\История\Desktop\фото\фото из музейных комнат\деревенская изба\SDC13676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2204864"/>
            <a:ext cx="4041775" cy="38234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стория\Desktop\фото\фото из музейных комнат\деревенская изба\SDC136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20689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 descr="C:\Users\История\Desktop\фото\фото из музейных комнат\деревенская изба\SDC136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26734" y="1124744"/>
            <a:ext cx="3333697" cy="2500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0" name="Picture 4" descr="C:\Users\История\Desktop\фото\фото из музейных комнат\деревенская изба\SDC136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3625017"/>
            <a:ext cx="3499043" cy="2624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истории культуры и техники</a:t>
            </a:r>
            <a:endParaRPr lang="ru-RU" dirty="0"/>
          </a:p>
        </p:txBody>
      </p:sp>
      <p:pic>
        <p:nvPicPr>
          <p:cNvPr id="5122" name="Picture 2" descr="C:\Users\История\Desktop\фото\фото из музейных комнат\из истории культуры и техники\SDC1366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9517" y="3429000"/>
            <a:ext cx="3596217" cy="269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История\Desktop\фото\фото из музейных комнат\из истории культуры и техники\SDC13662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58266" y="3429000"/>
            <a:ext cx="3596217" cy="269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История\Desktop\фото\фото из музейных комнат\из истории культуры и техники\SDC136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3384376" cy="25382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Users\История\Desktop\фото\фото из музейных комнат\из истории культуры и техники\SDC136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548680"/>
            <a:ext cx="3635896" cy="27269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8" name="Picture 4" descr="C:\Users\История\Desktop\фото\фото из музейных комнат\из истории культуры и техники\SDC136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3717032"/>
            <a:ext cx="3995936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истории школы</a:t>
            </a:r>
            <a:endParaRPr lang="ru-RU" dirty="0"/>
          </a:p>
        </p:txBody>
      </p:sp>
      <p:pic>
        <p:nvPicPr>
          <p:cNvPr id="7170" name="Picture 2" descr="C:\Users\История\Desktop\фото\фото из музейных комнат\из истории школы\SDC136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789517" y="3429000"/>
            <a:ext cx="3596217" cy="269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История\Desktop\фото\фото из музейных комнат\из истории школы\SDC1368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58266" y="3429000"/>
            <a:ext cx="3596217" cy="26971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История\Desktop\фото\фото из музейных комнат\из истории школы\SDC136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8"/>
            <a:ext cx="3240360" cy="24302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 descr="C:\Users\История\Desktop\фото\фото из музейных комнат\из истории школы\SDC136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764704"/>
            <a:ext cx="3740085" cy="2805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C:\Users\История\Desktop\фото\экспонаты из музея школа\DSCN06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16623" y="3861048"/>
            <a:ext cx="3611486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Users\История\Desktop\фото\экспонаты из музея школа\DSCN06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501008"/>
            <a:ext cx="355199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32</TotalTime>
  <Words>32</Words>
  <Application>Microsoft Office PowerPoint</Application>
  <PresentationFormat>Экран (4:3)</PresentationFormat>
  <Paragraphs>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Филиал МАОУ Сладковская СОШ «Лопазновская ООШ»</vt:lpstr>
      <vt:lpstr>Воинской доблести посвящается</vt:lpstr>
      <vt:lpstr>Слайд 3</vt:lpstr>
      <vt:lpstr>Деревенская изба</vt:lpstr>
      <vt:lpstr>Слайд 5</vt:lpstr>
      <vt:lpstr>Из истории культуры и техники</vt:lpstr>
      <vt:lpstr>Слайд 7</vt:lpstr>
      <vt:lpstr>Из истории школы</vt:lpstr>
      <vt:lpstr>Слайд 9</vt:lpstr>
      <vt:lpstr>Предметы старины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Филиал МАОУ Сладковская СОШ «Лопазновская ООШ»</dc:title>
  <dc:creator>История</dc:creator>
  <cp:lastModifiedBy>История</cp:lastModifiedBy>
  <cp:revision>10</cp:revision>
  <dcterms:created xsi:type="dcterms:W3CDTF">2020-01-13T04:24:36Z</dcterms:created>
  <dcterms:modified xsi:type="dcterms:W3CDTF">2020-01-21T03:08:14Z</dcterms:modified>
</cp:coreProperties>
</file>