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  <p:sldId id="269" r:id="rId4"/>
    <p:sldId id="261" r:id="rId5"/>
    <p:sldId id="258" r:id="rId6"/>
    <p:sldId id="256" r:id="rId7"/>
    <p:sldId id="259" r:id="rId8"/>
    <p:sldId id="266" r:id="rId9"/>
    <p:sldId id="270" r:id="rId10"/>
    <p:sldId id="260" r:id="rId11"/>
    <p:sldId id="263" r:id="rId12"/>
    <p:sldId id="264" r:id="rId13"/>
    <p:sldId id="265" r:id="rId14"/>
    <p:sldId id="26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71743"/>
            <a:ext cx="8029604" cy="1928827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Gabriola" pitchFamily="82" charset="0"/>
              </a:rPr>
              <a:t>Неутомимых рук </a:t>
            </a:r>
            <a:br>
              <a:rPr lang="ru-RU" sz="4800" b="1" dirty="0" smtClean="0">
                <a:solidFill>
                  <a:srgbClr val="C00000"/>
                </a:solidFill>
                <a:latin typeface="Gabriola" pitchFamily="82" charset="0"/>
              </a:rPr>
            </a:br>
            <a:r>
              <a:rPr lang="ru-RU" sz="4800" b="1" dirty="0" smtClean="0">
                <a:solidFill>
                  <a:srgbClr val="C00000"/>
                </a:solidFill>
                <a:latin typeface="Gabriola" pitchFamily="82" charset="0"/>
              </a:rPr>
              <a:t>прекрасные творенья</a:t>
            </a:r>
            <a:endParaRPr lang="ru-RU" sz="48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5357826"/>
            <a:ext cx="7429552" cy="1214446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sz="2800" i="1" dirty="0" smtClean="0">
                <a:solidFill>
                  <a:srgbClr val="002060"/>
                </a:solidFill>
              </a:rPr>
              <a:t>Какова пряха, такова на ней и рубаха. </a:t>
            </a:r>
          </a:p>
          <a:p>
            <a:pPr algn="r"/>
            <a:r>
              <a:rPr lang="ru-RU" sz="2800" i="1" dirty="0" smtClean="0">
                <a:solidFill>
                  <a:srgbClr val="002060"/>
                </a:solidFill>
              </a:rPr>
              <a:t>Рукам – работа, душе – праздник</a:t>
            </a:r>
          </a:p>
          <a:p>
            <a:pPr algn="r"/>
            <a:r>
              <a:rPr lang="ru-RU" sz="2800" i="1" dirty="0" smtClean="0">
                <a:solidFill>
                  <a:srgbClr val="002060"/>
                </a:solidFill>
              </a:rPr>
              <a:t> / Народная мудрость/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85728"/>
            <a:ext cx="87868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Муниципальное автономное общеобразовательное учреждение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Маслянская средняя общеобразовательная школа</a:t>
            </a:r>
            <a:br>
              <a:rPr lang="ru-RU" b="1" dirty="0" smtClean="0">
                <a:solidFill>
                  <a:schemeClr val="tx2"/>
                </a:solidFill>
              </a:rPr>
            </a:br>
            <a:endParaRPr lang="ru-RU" b="1" dirty="0" smtClean="0">
              <a:solidFill>
                <a:schemeClr val="tx2"/>
              </a:solidFill>
            </a:endParaRPr>
          </a:p>
          <a:p>
            <a:pPr algn="ctr"/>
            <a:r>
              <a:rPr lang="ru-RU" b="1" dirty="0" smtClean="0">
                <a:solidFill>
                  <a:schemeClr val="tx2"/>
                </a:solidFill>
              </a:rPr>
              <a:t/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Маслянский школьный краеведческий музей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/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ПРОЕКТ: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«Музей в </a:t>
            </a:r>
            <a:r>
              <a:rPr lang="ru-RU" b="1" smtClean="0">
                <a:solidFill>
                  <a:schemeClr val="tx2"/>
                </a:solidFill>
              </a:rPr>
              <a:t>чемодане</a:t>
            </a:r>
            <a:r>
              <a:rPr lang="ru-RU" b="1" smtClean="0">
                <a:solidFill>
                  <a:schemeClr val="tx2"/>
                </a:solidFill>
              </a:rPr>
              <a:t>»</a:t>
            </a:r>
            <a:endParaRPr lang="ru-RU" b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Вышивка на наволочках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099" name="Picture 3" descr="C:\Users\User\Desktop\фото\DSCN41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00174"/>
            <a:ext cx="3524274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User\Desktop\фото\DSCN41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357298"/>
            <a:ext cx="4071966" cy="3053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C:\Users\User\Desktop\фото\DSCN41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4286256"/>
            <a:ext cx="285752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Подзолы и покрывало на кровать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7170" name="Picture 2" descr="C:\Users\User\Desktop\фото\DSCN41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1428736"/>
            <a:ext cx="3017308" cy="2262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C:\Users\User\Desktop\фото\DSCN41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714752"/>
            <a:ext cx="3786182" cy="2839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3" name="Picture 5" descr="C:\Users\User\Desktop\фото\DSCN41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857628"/>
            <a:ext cx="3667151" cy="2750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Крестильное платьице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8194" name="Picture 2" descr="C:\Users\User\Desktop\фото\DSCN41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164305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Шаль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9218" name="Picture 2" descr="C:\Users\User\Desktop\фото\DSCN41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714488"/>
            <a:ext cx="603461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Дорожки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146" name="Picture 2" descr="C:\Users\User\Desktop\фото\DSCN41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20779" b="9957"/>
          <a:stretch>
            <a:fillRect/>
          </a:stretch>
        </p:blipFill>
        <p:spPr bwMode="auto">
          <a:xfrm>
            <a:off x="428596" y="1285860"/>
            <a:ext cx="2928958" cy="2496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User\Desktop\фото\DSCN41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1428736"/>
            <a:ext cx="3214710" cy="2411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3143248"/>
            <a:ext cx="4642782" cy="3482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Фрагмент экспозиции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«БЫТ СИБИРЯКОВ»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D:\Музей\Фото музей\Фото для нового сайта\сменные фото на главной странице\быт крестьян.JPG"/>
          <p:cNvPicPr>
            <a:picLocks noChangeAspect="1" noChangeArrowheads="1"/>
          </p:cNvPicPr>
          <p:nvPr/>
        </p:nvPicPr>
        <p:blipFill>
          <a:blip r:embed="rId2" cstate="print"/>
          <a:srcRect t="13497" r="11084"/>
          <a:stretch>
            <a:fillRect/>
          </a:stretch>
        </p:blipFill>
        <p:spPr bwMode="auto">
          <a:xfrm>
            <a:off x="1142976" y="1571612"/>
            <a:ext cx="6858048" cy="5004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Прялка  ручная, веретено</a:t>
            </a:r>
            <a:endParaRPr lang="ru-RU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фото\DSCN4180.JPG"/>
          <p:cNvPicPr>
            <a:picLocks noChangeAspect="1" noChangeArrowheads="1"/>
          </p:cNvPicPr>
          <p:nvPr/>
        </p:nvPicPr>
        <p:blipFill>
          <a:blip r:embed="rId2" cstate="print"/>
          <a:srcRect l="20776" t="5194" r="25552"/>
          <a:stretch>
            <a:fillRect/>
          </a:stretch>
        </p:blipFill>
        <p:spPr bwMode="auto">
          <a:xfrm>
            <a:off x="428596" y="1357298"/>
            <a:ext cx="2214578" cy="5215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https://im0-tub-ru.yandex.net/i?id=9f883efeb9d31246c7dc4ca1bbf7f989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1928802"/>
            <a:ext cx="5334037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Прялки ножные</a:t>
            </a:r>
            <a:endParaRPr lang="ru-RU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5" name="Picture 2" descr="D:\Музей\Фото музей\фото экспозиций музея\IMG_7499.JPG"/>
          <p:cNvPicPr>
            <a:picLocks noChangeAspect="1" noChangeArrowheads="1"/>
          </p:cNvPicPr>
          <p:nvPr/>
        </p:nvPicPr>
        <p:blipFill>
          <a:blip r:embed="rId2" cstate="print"/>
          <a:srcRect l="45213" r="23878"/>
          <a:stretch>
            <a:fillRect/>
          </a:stretch>
        </p:blipFill>
        <p:spPr bwMode="auto">
          <a:xfrm>
            <a:off x="5786446" y="1571612"/>
            <a:ext cx="2286016" cy="4761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D:\Музей\Фото музей\фото экспозиций музея\IMG_7499.JPG"/>
          <p:cNvPicPr>
            <a:picLocks noChangeAspect="1" noChangeArrowheads="1"/>
          </p:cNvPicPr>
          <p:nvPr/>
        </p:nvPicPr>
        <p:blipFill>
          <a:blip r:embed="rId3" cstate="print"/>
          <a:srcRect l="14545" t="33940" r="50909"/>
          <a:stretch>
            <a:fillRect/>
          </a:stretch>
        </p:blipFill>
        <p:spPr bwMode="auto">
          <a:xfrm>
            <a:off x="1000100" y="1571612"/>
            <a:ext cx="3138067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Кросно</a:t>
            </a:r>
            <a:endParaRPr lang="ru-RU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2052" name="Picture 4" descr="C:\Users\User\Desktop\фото\DSCN41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285860"/>
            <a:ext cx="7072362" cy="5304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Рушник</a:t>
            </a:r>
            <a:endParaRPr lang="ru-RU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C:\Users\User\Desktop\фото\DSCN41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71480"/>
            <a:ext cx="2714644" cy="3619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User\Desktop\фото\DSCN41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375156"/>
            <a:ext cx="3595681" cy="2696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User\Desktop\фото\DSCN41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4286256"/>
            <a:ext cx="2952739" cy="2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C:\Users\User\Desktop\фото\DSCN4197.JPG"/>
          <p:cNvPicPr>
            <a:picLocks noChangeAspect="1" noChangeArrowheads="1"/>
          </p:cNvPicPr>
          <p:nvPr/>
        </p:nvPicPr>
        <p:blipFill>
          <a:blip r:embed="rId5" cstate="print"/>
          <a:srcRect l="11842" t="7895"/>
          <a:stretch>
            <a:fillRect/>
          </a:stretch>
        </p:blipFill>
        <p:spPr bwMode="auto">
          <a:xfrm>
            <a:off x="2357422" y="4286256"/>
            <a:ext cx="2917360" cy="228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Рушник</a:t>
            </a:r>
            <a:endParaRPr lang="ru-RU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3074" name="Picture 2" descr="C:\Users\User\Desktop\фото\DSCN41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7260"/>
          <a:stretch>
            <a:fillRect/>
          </a:stretch>
        </p:blipFill>
        <p:spPr bwMode="auto">
          <a:xfrm>
            <a:off x="571472" y="1571612"/>
            <a:ext cx="4460921" cy="3102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User\Desktop\фото\DSCN41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3714752"/>
            <a:ext cx="3524275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Рушник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Users\User\Desktop\фото\DSCN41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8554" y="1285860"/>
            <a:ext cx="3375446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r="20568"/>
          <a:stretch>
            <a:fillRect/>
          </a:stretch>
        </p:blipFill>
        <p:spPr bwMode="auto">
          <a:xfrm>
            <a:off x="357158" y="1428736"/>
            <a:ext cx="3603843" cy="2801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4286256"/>
            <a:ext cx="285729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Рушник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19" y="1214422"/>
            <a:ext cx="4952635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8241" y="3286124"/>
            <a:ext cx="4310039" cy="3232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1000108"/>
            <a:ext cx="2715173" cy="203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52</Words>
  <Application>Microsoft Office PowerPoint</Application>
  <PresentationFormat>Экран (4:3)</PresentationFormat>
  <Paragraphs>19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Неутомимых рук  прекрасные творенья</vt:lpstr>
      <vt:lpstr>Фрагмент экспозиции «БЫТ СИБИРЯКОВ»</vt:lpstr>
      <vt:lpstr>Прялка  ручная, веретено</vt:lpstr>
      <vt:lpstr>Прялки ножные</vt:lpstr>
      <vt:lpstr>Кросно</vt:lpstr>
      <vt:lpstr>Рушник</vt:lpstr>
      <vt:lpstr>Рушник</vt:lpstr>
      <vt:lpstr>Рушник</vt:lpstr>
      <vt:lpstr>Рушник</vt:lpstr>
      <vt:lpstr>Вышивка на наволочках</vt:lpstr>
      <vt:lpstr>Подзолы и покрывало на кровать</vt:lpstr>
      <vt:lpstr>Крестильное платьице</vt:lpstr>
      <vt:lpstr>Шаль</vt:lpstr>
      <vt:lpstr>Дорожки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Валя</cp:lastModifiedBy>
  <cp:revision>30</cp:revision>
  <dcterms:created xsi:type="dcterms:W3CDTF">2017-09-23T17:20:29Z</dcterms:created>
  <dcterms:modified xsi:type="dcterms:W3CDTF">2025-10-20T04:15:10Z</dcterms:modified>
</cp:coreProperties>
</file>