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4" r:id="rId6"/>
    <p:sldId id="272" r:id="rId7"/>
    <p:sldId id="259" r:id="rId8"/>
    <p:sldId id="261" r:id="rId9"/>
    <p:sldId id="262" r:id="rId10"/>
    <p:sldId id="263" r:id="rId11"/>
    <p:sldId id="273" r:id="rId12"/>
    <p:sldId id="258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85913" y="5214938"/>
            <a:ext cx="7415243" cy="1143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«Как без Бога, так и без хлеба,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так же без </a:t>
            </a:r>
            <a:r>
              <a:rPr lang="ru-RU" sz="1800" b="1" dirty="0" err="1" smtClean="0">
                <a:solidFill>
                  <a:srgbClr val="002060"/>
                </a:solidFill>
              </a:rPr>
              <a:t>хлебодельца</a:t>
            </a:r>
            <a:r>
              <a:rPr lang="ru-RU" sz="1800" b="1" dirty="0" smtClean="0">
                <a:solidFill>
                  <a:srgbClr val="002060"/>
                </a:solidFill>
              </a:rPr>
              <a:t> вселенная существовать не может»</a:t>
            </a:r>
          </a:p>
          <a:p>
            <a:pPr algn="r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Безгин</a:t>
            </a:r>
            <a:r>
              <a:rPr lang="ru-RU" sz="1800" b="1" dirty="0" smtClean="0">
                <a:solidFill>
                  <a:srgbClr val="002060"/>
                </a:solidFill>
              </a:rPr>
              <a:t> В. Крестьянская повседневность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214290"/>
            <a:ext cx="6600849" cy="4572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Муниципальное автономное общеобразовательное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Маслянская средняя общеобразовательная школа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Маслянский</a:t>
            </a:r>
            <a:r>
              <a:rPr lang="ru-RU" sz="1800" b="1" dirty="0" smtClean="0">
                <a:solidFill>
                  <a:srgbClr val="002060"/>
                </a:solidFill>
              </a:rPr>
              <a:t> школьный краеведческий музей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/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ПРОЕКТ: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«Музей в чемодане»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 сохи до машины и трактора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Грабли                         Вилы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Проект музей в чемодане\DSCN3818.JPG"/>
          <p:cNvPicPr>
            <a:picLocks noChangeAspect="1" noChangeArrowheads="1"/>
          </p:cNvPicPr>
          <p:nvPr/>
        </p:nvPicPr>
        <p:blipFill>
          <a:blip r:embed="rId2" cstate="print"/>
          <a:srcRect t="26989" b="22209"/>
          <a:stretch>
            <a:fillRect/>
          </a:stretch>
        </p:blipFill>
        <p:spPr bwMode="auto">
          <a:xfrm rot="16200000">
            <a:off x="4610107" y="2605077"/>
            <a:ext cx="5070641" cy="28608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5" name="Picture 2" descr="C:\Users\User\Desktop\Проект музей в чемодане\DSCN3819.JPG"/>
          <p:cNvPicPr>
            <a:picLocks noChangeAspect="1" noChangeArrowheads="1"/>
          </p:cNvPicPr>
          <p:nvPr/>
        </p:nvPicPr>
        <p:blipFill>
          <a:blip r:embed="rId3" cstate="print"/>
          <a:srcRect t="3390" r="10993" b="11848"/>
          <a:stretch>
            <a:fillRect/>
          </a:stretch>
        </p:blipFill>
        <p:spPr bwMode="auto">
          <a:xfrm rot="16200000">
            <a:off x="-392941" y="2536025"/>
            <a:ext cx="5000660" cy="30718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Ручные жернова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F:\ПРОЩЕНКО О.Р\Музей\Фото музей\масл дет сад 2013-14\DSCN9638.JPG"/>
          <p:cNvPicPr>
            <a:picLocks noChangeAspect="1" noChangeArrowheads="1"/>
          </p:cNvPicPr>
          <p:nvPr/>
        </p:nvPicPr>
        <p:blipFill>
          <a:blip r:embed="rId2" cstate="print"/>
          <a:srcRect l="5921"/>
          <a:stretch>
            <a:fillRect/>
          </a:stretch>
        </p:blipFill>
        <p:spPr bwMode="auto">
          <a:xfrm>
            <a:off x="285720" y="1571612"/>
            <a:ext cx="4119559" cy="3284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6148" name="Picture 4" descr="F:\ПРОЩЕНКО О.Р\Музей\Фото музей\фото предметов экспозиции\IMG_8340.JPG"/>
          <p:cNvPicPr>
            <a:picLocks noChangeAspect="1" noChangeArrowheads="1"/>
          </p:cNvPicPr>
          <p:nvPr/>
        </p:nvPicPr>
        <p:blipFill>
          <a:blip r:embed="rId3" cstate="print"/>
          <a:srcRect l="16406" t="5208" r="3906" b="7291"/>
          <a:stretch>
            <a:fillRect/>
          </a:stretch>
        </p:blipFill>
        <p:spPr bwMode="auto">
          <a:xfrm>
            <a:off x="4786314" y="3000372"/>
            <a:ext cx="4071966" cy="33533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Мялка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оект музей в чемодане\DSCN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738409" cy="4304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Хомут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Проект музей в чемодане\DSCN3826.JPG"/>
          <p:cNvPicPr>
            <a:picLocks noChangeAspect="1" noChangeArrowheads="1"/>
          </p:cNvPicPr>
          <p:nvPr/>
        </p:nvPicPr>
        <p:blipFill>
          <a:blip r:embed="rId2" cstate="print"/>
          <a:srcRect l="9376" t="9375" r="3899" b="4688"/>
          <a:stretch>
            <a:fillRect/>
          </a:stretch>
        </p:blipFill>
        <p:spPr bwMode="auto">
          <a:xfrm rot="16200000">
            <a:off x="2097649" y="2045701"/>
            <a:ext cx="4805829" cy="3571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Деталь трактора/комбайна «</a:t>
            </a:r>
            <a:r>
              <a:rPr lang="ru-RU" b="1" dirty="0" err="1" smtClean="0">
                <a:solidFill>
                  <a:srgbClr val="FF0000"/>
                </a:solidFill>
              </a:rPr>
              <a:t>Сталинец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Проект музей в чемодане\DSCN3820.JPG"/>
          <p:cNvPicPr>
            <a:picLocks noChangeAspect="1" noChangeArrowheads="1"/>
          </p:cNvPicPr>
          <p:nvPr/>
        </p:nvPicPr>
        <p:blipFill>
          <a:blip r:embed="rId2" cstate="print"/>
          <a:srcRect l="84" t="49992" b="18904"/>
          <a:stretch>
            <a:fillRect/>
          </a:stretch>
        </p:blipFill>
        <p:spPr bwMode="auto">
          <a:xfrm rot="16200000">
            <a:off x="4591506" y="3266619"/>
            <a:ext cx="5541117" cy="1293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2294" name="Picture 6" descr="http://xallyava.ru/images/Sowetskaya_epoha_2/Traktora_Kombayni/ddeae242e3beddff0e0d78f260d21a19.jpg"/>
          <p:cNvPicPr>
            <a:picLocks noChangeAspect="1" noChangeArrowheads="1"/>
          </p:cNvPicPr>
          <p:nvPr/>
        </p:nvPicPr>
        <p:blipFill>
          <a:blip r:embed="rId3"/>
          <a:srcRect l="10031" t="12043" r="7712" b="3655"/>
          <a:stretch>
            <a:fillRect/>
          </a:stretch>
        </p:blipFill>
        <p:spPr bwMode="auto">
          <a:xfrm>
            <a:off x="285720" y="1571612"/>
            <a:ext cx="4602649" cy="3143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Деталь колесного трактора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СТЗ 150/30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KHTZ tractor 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5072098" cy="43429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Сигнал, дверная ручка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автомобиля  ЗИС-5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Проект музей в чемодане\DSCN3837.JPG"/>
          <p:cNvPicPr>
            <a:picLocks noChangeAspect="1" noChangeArrowheads="1"/>
          </p:cNvPicPr>
          <p:nvPr/>
        </p:nvPicPr>
        <p:blipFill>
          <a:blip r:embed="rId2" cstate="print"/>
          <a:srcRect l="6317" t="18248" r="4190" b="7356"/>
          <a:stretch>
            <a:fillRect/>
          </a:stretch>
        </p:blipFill>
        <p:spPr bwMode="auto">
          <a:xfrm>
            <a:off x="3786182" y="3429000"/>
            <a:ext cx="5000628" cy="3118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3316" name="Picture 4" descr="ЗИС 5 автомобиль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179769" cy="23848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3317" name="Picture 5" descr="C:\Users\User\Desktop\Проект музей в чемодане\DSCN3839.JPG"/>
          <p:cNvPicPr>
            <a:picLocks noChangeAspect="1" noChangeArrowheads="1"/>
          </p:cNvPicPr>
          <p:nvPr/>
        </p:nvPicPr>
        <p:blipFill>
          <a:blip r:embed="rId4" cstate="print"/>
          <a:srcRect l="22245" t="19531" r="22413" b="19706"/>
          <a:stretch>
            <a:fillRect/>
          </a:stretch>
        </p:blipFill>
        <p:spPr bwMode="auto">
          <a:xfrm>
            <a:off x="428596" y="4143380"/>
            <a:ext cx="2928958" cy="2412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Сибирская соха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оект музей в чемодане\DSCN3821.JPG"/>
          <p:cNvPicPr>
            <a:picLocks noChangeAspect="1" noChangeArrowheads="1"/>
          </p:cNvPicPr>
          <p:nvPr/>
        </p:nvPicPr>
        <p:blipFill>
          <a:blip r:embed="rId2" cstate="print"/>
          <a:srcRect r="11765" b="9027"/>
          <a:stretch>
            <a:fillRect/>
          </a:stretch>
        </p:blipFill>
        <p:spPr bwMode="auto">
          <a:xfrm>
            <a:off x="3857620" y="2643182"/>
            <a:ext cx="4803590" cy="371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5362" name="Picture 2" descr="http://boldyrev.net/blog/ru1/1899jiv_ros6-2_velikorusskaya_soha.jpg"/>
          <p:cNvPicPr>
            <a:picLocks noChangeAspect="1" noChangeArrowheads="1"/>
          </p:cNvPicPr>
          <p:nvPr/>
        </p:nvPicPr>
        <p:blipFill>
          <a:blip r:embed="rId3"/>
          <a:srcRect l="2439" t="6140" r="2438" b="4824"/>
          <a:stretch>
            <a:fillRect/>
          </a:stretch>
        </p:blipFill>
        <p:spPr bwMode="auto">
          <a:xfrm>
            <a:off x="285720" y="1428736"/>
            <a:ext cx="3170369" cy="23574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Лемех сохи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Проект музей в чемодане\DSCN3816.JPG"/>
          <p:cNvPicPr>
            <a:picLocks noChangeAspect="1" noChangeArrowheads="1"/>
          </p:cNvPicPr>
          <p:nvPr/>
        </p:nvPicPr>
        <p:blipFill>
          <a:blip r:embed="rId2" cstate="print"/>
          <a:srcRect l="23756" t="6453"/>
          <a:stretch>
            <a:fillRect/>
          </a:stretch>
        </p:blipFill>
        <p:spPr bwMode="auto">
          <a:xfrm>
            <a:off x="571472" y="1500174"/>
            <a:ext cx="2751338" cy="45005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5" name="Picture 3" descr="C:\Users\User\Desktop\Проект музей в чемодане\DSCN3831.JPG"/>
          <p:cNvPicPr>
            <a:picLocks noChangeAspect="1" noChangeArrowheads="1"/>
          </p:cNvPicPr>
          <p:nvPr/>
        </p:nvPicPr>
        <p:blipFill>
          <a:blip r:embed="rId3" cstate="print"/>
          <a:srcRect l="18531" t="15271" r="14191" b="29031"/>
          <a:stretch>
            <a:fillRect/>
          </a:stretch>
        </p:blipFill>
        <p:spPr bwMode="auto">
          <a:xfrm>
            <a:off x="4143372" y="2285992"/>
            <a:ext cx="4716784" cy="2928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Плуг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7775" t="33590" r="17644" b="8627"/>
          <a:stretch>
            <a:fillRect/>
          </a:stretch>
        </p:blipFill>
        <p:spPr bwMode="auto">
          <a:xfrm>
            <a:off x="357158" y="1428736"/>
            <a:ext cx="8358246" cy="497738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Борона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Проект музей в чемодане\DSCN3824.JPG"/>
          <p:cNvPicPr>
            <a:picLocks noChangeAspect="1" noChangeArrowheads="1"/>
          </p:cNvPicPr>
          <p:nvPr/>
        </p:nvPicPr>
        <p:blipFill>
          <a:blip r:embed="rId2" cstate="print"/>
          <a:srcRect l="5619" r="5596"/>
          <a:stretch>
            <a:fillRect/>
          </a:stretch>
        </p:blipFill>
        <p:spPr bwMode="auto">
          <a:xfrm>
            <a:off x="5072066" y="2285992"/>
            <a:ext cx="3783262" cy="31961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6147" name="Picture 3" descr="C:\Users\User\Desktop\Проект музей в чемодане\DSCN3823.JPG"/>
          <p:cNvPicPr>
            <a:picLocks noChangeAspect="1" noChangeArrowheads="1"/>
          </p:cNvPicPr>
          <p:nvPr/>
        </p:nvPicPr>
        <p:blipFill>
          <a:blip r:embed="rId3" cstate="print"/>
          <a:srcRect b="19975"/>
          <a:stretch>
            <a:fillRect/>
          </a:stretch>
        </p:blipFill>
        <p:spPr bwMode="auto">
          <a:xfrm>
            <a:off x="571472" y="1500174"/>
            <a:ext cx="4071966" cy="23583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6148" name="Picture 4" descr="C:\Users\User\Desktop\Проект музей в чемодане\DSCN3830.JPG"/>
          <p:cNvPicPr>
            <a:picLocks noChangeAspect="1" noChangeArrowheads="1"/>
          </p:cNvPicPr>
          <p:nvPr/>
        </p:nvPicPr>
        <p:blipFill>
          <a:blip r:embed="rId4" cstate="print"/>
          <a:srcRect l="14896" t="22070" r="13160" b="18903"/>
          <a:stretch>
            <a:fillRect/>
          </a:stretch>
        </p:blipFill>
        <p:spPr bwMode="auto">
          <a:xfrm>
            <a:off x="571472" y="4071942"/>
            <a:ext cx="4063015" cy="2500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Зуб к бороне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Проект музей в чемодане\DSCN3817.JPG"/>
          <p:cNvPicPr>
            <a:picLocks noChangeAspect="1" noChangeArrowheads="1"/>
          </p:cNvPicPr>
          <p:nvPr/>
        </p:nvPicPr>
        <p:blipFill>
          <a:blip r:embed="rId2" cstate="print"/>
          <a:srcRect t="3659" r="17073" b="6700"/>
          <a:stretch>
            <a:fillRect/>
          </a:stretch>
        </p:blipFill>
        <p:spPr bwMode="auto">
          <a:xfrm>
            <a:off x="1071538" y="1785925"/>
            <a:ext cx="3071834" cy="4427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9218" name="Picture 2" descr="http://azbukametalla.ru/images/martens/B/Borona/boron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2857500" cy="2905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Проект музей в чемодане\DSCN3829.JPG"/>
          <p:cNvPicPr>
            <a:picLocks noChangeAspect="1" noChangeArrowheads="1"/>
          </p:cNvPicPr>
          <p:nvPr/>
        </p:nvPicPr>
        <p:blipFill>
          <a:blip r:embed="rId2" cstate="print"/>
          <a:srcRect l="19074" t="13101" r="15276" b="25413"/>
          <a:stretch>
            <a:fillRect/>
          </a:stretch>
        </p:blipFill>
        <p:spPr bwMode="auto">
          <a:xfrm>
            <a:off x="4786314" y="2714620"/>
            <a:ext cx="4067749" cy="2857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l="15469" t="22500" r="56875" b="12500"/>
          <a:stretch>
            <a:fillRect/>
          </a:stretch>
        </p:blipFill>
        <p:spPr bwMode="auto">
          <a:xfrm>
            <a:off x="500034" y="1643050"/>
            <a:ext cx="3500462" cy="46277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Серп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35625" t="25000" r="33906" b="8333"/>
          <a:stretch>
            <a:fillRect/>
          </a:stretch>
        </p:blipFill>
        <p:spPr bwMode="auto">
          <a:xfrm>
            <a:off x="2643174" y="1357298"/>
            <a:ext cx="4286280" cy="527542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Литовка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http://pellet-on.ru/win/images/kak-nastroit-kosu-litovku-6199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103663" cy="3429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58</Words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общеобразовательное учреждение Маслянская средняя общеобразовательная школа  Маслянский школьный краеведческий музей  ПРОЕКТ: «Музей в чемодане» От сохи до машины и трактора</vt:lpstr>
      <vt:lpstr>Сибирская соха</vt:lpstr>
      <vt:lpstr>Лемех сохи</vt:lpstr>
      <vt:lpstr>Плуг</vt:lpstr>
      <vt:lpstr>Борона</vt:lpstr>
      <vt:lpstr>Зуб к бороне</vt:lpstr>
      <vt:lpstr>Цеп</vt:lpstr>
      <vt:lpstr>Серп</vt:lpstr>
      <vt:lpstr>Литовка</vt:lpstr>
      <vt:lpstr>Грабли                         Вилы</vt:lpstr>
      <vt:lpstr>Ручные жернова</vt:lpstr>
      <vt:lpstr>Мялка</vt:lpstr>
      <vt:lpstr>Хомут</vt:lpstr>
      <vt:lpstr>Деталь трактора/комбайна «Сталинец»</vt:lpstr>
      <vt:lpstr>Деталь колесного трактора СТЗ 150/30</vt:lpstr>
      <vt:lpstr>Сигнал, дверная ручка   автомобиля  ЗИС-5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Орудия труда крестьян Сладковской волости в начале ХХ века</dc:title>
  <dc:creator>User</dc:creator>
  <cp:lastModifiedBy>User</cp:lastModifiedBy>
  <cp:revision>84</cp:revision>
  <dcterms:created xsi:type="dcterms:W3CDTF">2016-09-25T09:51:18Z</dcterms:created>
  <dcterms:modified xsi:type="dcterms:W3CDTF">2016-10-03T16:13:45Z</dcterms:modified>
</cp:coreProperties>
</file>