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53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5680" y="188640"/>
            <a:ext cx="7003064" cy="1124886"/>
          </a:xfrm>
        </p:spPr>
        <p:txBody>
          <a:bodyPr>
            <a:normAutofit/>
          </a:bodyPr>
          <a:lstStyle/>
          <a:p>
            <a:pPr algn="ctr"/>
            <a:r>
              <a:rPr lang="ru-RU" sz="6600" dirty="0"/>
              <a:t>Крым и Россия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63752" y="1262792"/>
            <a:ext cx="5112568" cy="930864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«Мы вместе»</a:t>
            </a:r>
          </a:p>
        </p:txBody>
      </p:sp>
      <p:pic>
        <p:nvPicPr>
          <p:cNvPr id="4" name="Рисунок 3" descr="dTzjJfEYQ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2240025"/>
            <a:ext cx="5929323" cy="4214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040216" y="2387678"/>
            <a:ext cx="4034154" cy="3976013"/>
          </a:xfrm>
          <a:prstGeom prst="rect">
            <a:avLst/>
          </a:prstGeom>
        </p:spPr>
        <p:txBody>
          <a:bodyPr tIns="0">
            <a:no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/>
            <a:r>
              <a:rPr lang="ru-RU" sz="3600" dirty="0" smtClean="0"/>
              <a:t>Отчет </a:t>
            </a:r>
            <a:r>
              <a:rPr lang="ru-RU" sz="3600" dirty="0" smtClean="0"/>
              <a:t>лидера </a:t>
            </a:r>
            <a:r>
              <a:rPr lang="ru-RU" sz="3600" dirty="0" smtClean="0"/>
              <a:t> </a:t>
            </a:r>
            <a:r>
              <a:rPr lang="ru-RU" sz="3600" dirty="0" smtClean="0"/>
              <a:t>Филиала МАОУ Маслянская СОШ «Менжинская СОШ», </a:t>
            </a:r>
          </a:p>
          <a:p>
            <a:pPr algn="r"/>
            <a:r>
              <a:rPr lang="ru-RU" sz="3600" dirty="0" err="1" smtClean="0"/>
              <a:t>Якшиной</a:t>
            </a:r>
            <a:r>
              <a:rPr lang="ru-RU" sz="3600" dirty="0" smtClean="0"/>
              <a:t> Яны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5480" y="125551"/>
            <a:ext cx="5652120" cy="6543809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dirty="0" smtClean="0"/>
              <a:t>  18 марта в нашей стране отмечается годовщина присоединение Крыма к России.</a:t>
            </a:r>
          </a:p>
          <a:p>
            <a:pPr marL="82296" indent="0">
              <a:buNone/>
            </a:pPr>
            <a:r>
              <a:rPr lang="ru-RU" b="1" dirty="0" smtClean="0"/>
              <a:t>14 марта </a:t>
            </a:r>
            <a:r>
              <a:rPr lang="ru-RU" dirty="0" smtClean="0"/>
              <a:t>в 4 классе прошел классный час на тему « Присоединение Крыма к России».</a:t>
            </a:r>
          </a:p>
          <a:p>
            <a:pPr marL="82296" indent="0">
              <a:buNone/>
            </a:pPr>
            <a:r>
              <a:rPr lang="ru-RU" dirty="0" smtClean="0"/>
              <a:t>Презентация и беседа способствовали формированию активной гражданской позиции обучающихся  школы, воспитанию любви к Отечеству, осмыслению своей истории , проявлению уважения к истории предков, воспитанию готовности к восприятию тех или иных явлений национальной жизни и межэтнических отношений, воспитанию у детей миролюбия.</a:t>
            </a:r>
          </a:p>
          <a:p>
            <a:endParaRPr lang="ru-RU" dirty="0"/>
          </a:p>
        </p:txBody>
      </p:sp>
      <p:pic>
        <p:nvPicPr>
          <p:cNvPr id="6" name="Рисунок 5" descr="znLG8f4PN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4152" y="205384"/>
            <a:ext cx="4286248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Y_GUw7D1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98144" y="3554551"/>
            <a:ext cx="4286248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571480"/>
            <a:ext cx="853184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15 марта </a:t>
            </a:r>
            <a:r>
              <a:rPr lang="ru-RU" sz="3600" dirty="0"/>
              <a:t>среди 1-4 классов был проведен </a:t>
            </a:r>
            <a:r>
              <a:rPr lang="ru-RU" sz="3600" dirty="0" smtClean="0"/>
              <a:t>конкурс на лучший </a:t>
            </a:r>
            <a:r>
              <a:rPr lang="ru-RU" sz="3600" dirty="0"/>
              <a:t>рисунок на тему «Крым и Россия</a:t>
            </a:r>
            <a:r>
              <a:rPr lang="ru-RU" sz="3600" dirty="0" smtClean="0"/>
              <a:t>. Мы </a:t>
            </a:r>
            <a:r>
              <a:rPr lang="ru-RU" sz="3600" dirty="0"/>
              <a:t>вместе</a:t>
            </a:r>
            <a:r>
              <a:rPr lang="ru-RU" sz="3600" dirty="0" smtClean="0"/>
              <a:t>!», в </a:t>
            </a:r>
            <a:r>
              <a:rPr lang="ru-RU" sz="3600" dirty="0"/>
              <a:t>котором дети приняли активное участие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Содержимое 5" descr="O3ibJPnrJ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56040" y="1720056"/>
            <a:ext cx="4953035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Mhlby5VdeY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3212976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213744"/>
            <a:ext cx="7164288" cy="3215256"/>
          </a:xfrm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ru-RU" sz="3000" dirty="0"/>
              <a:t>С великим днем, родные россияне,</a:t>
            </a:r>
            <a:br>
              <a:rPr lang="ru-RU" sz="3000" dirty="0"/>
            </a:br>
            <a:r>
              <a:rPr lang="ru-RU" sz="3000" dirty="0"/>
              <a:t>Удачи и здоровья вам , друзья,</a:t>
            </a:r>
            <a:br>
              <a:rPr lang="ru-RU" sz="3000" dirty="0"/>
            </a:br>
            <a:r>
              <a:rPr lang="ru-RU" sz="3000" dirty="0"/>
              <a:t>Вернулся Крым , от сердца поздравляем,</a:t>
            </a:r>
            <a:br>
              <a:rPr lang="ru-RU" sz="3000" dirty="0"/>
            </a:br>
            <a:r>
              <a:rPr lang="ru-RU" sz="3000" dirty="0"/>
              <a:t>На чёрном море пенится волна .</a:t>
            </a:r>
            <a:br>
              <a:rPr lang="ru-RU" sz="3000" dirty="0"/>
            </a:br>
            <a:r>
              <a:rPr lang="ru-RU" sz="3000" dirty="0" err="1"/>
              <a:t>Крымчан</a:t>
            </a:r>
            <a:r>
              <a:rPr lang="ru-RU" sz="3000" dirty="0"/>
              <a:t> любимых очень долго звали,</a:t>
            </a:r>
          </a:p>
          <a:p>
            <a:pPr marL="82296" indent="0">
              <a:buNone/>
            </a:pPr>
            <a:r>
              <a:rPr lang="ru-RU" sz="3000" dirty="0"/>
              <a:t>И ждали референдум , ждали дни,</a:t>
            </a:r>
            <a:br>
              <a:rPr lang="ru-RU" sz="3000" dirty="0"/>
            </a:br>
            <a:r>
              <a:rPr lang="ru-RU" sz="3000" dirty="0"/>
              <a:t>Всем вам мы радости и счастья пожелаем,</a:t>
            </a:r>
            <a:br>
              <a:rPr lang="ru-RU" sz="3000" dirty="0"/>
            </a:br>
            <a:r>
              <a:rPr lang="ru-RU" sz="3000" dirty="0"/>
              <a:t>Пусть солнце греет русский мир всегда</a:t>
            </a:r>
            <a:r>
              <a:rPr lang="ru-RU" sz="3000" dirty="0" smtClean="0"/>
              <a:t>.</a:t>
            </a:r>
            <a:endParaRPr lang="ru-RU" dirty="0"/>
          </a:p>
        </p:txBody>
      </p:sp>
      <p:pic>
        <p:nvPicPr>
          <p:cNvPr id="4" name="Рисунок 3" descr="smN1iy7ySh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2064" y="3570993"/>
            <a:ext cx="428624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QwluIkQ6PU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3328" y="3573016"/>
            <a:ext cx="4643438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188640"/>
            <a:ext cx="10009112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/>
              <a:t>Флешмоб</a:t>
            </a:r>
            <a:r>
              <a:rPr lang="ru-RU" sz="3600" b="1" dirty="0" smtClean="0"/>
              <a:t> «Крым и Севастополь. Мы вместе!»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447800"/>
            <a:ext cx="8933688" cy="1189112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15 числа был проведен </a:t>
            </a:r>
            <a:r>
              <a:rPr lang="ru-RU" dirty="0" err="1" smtClean="0"/>
              <a:t>флешмоб</a:t>
            </a:r>
            <a:r>
              <a:rPr lang="ru-RU" dirty="0" smtClean="0"/>
              <a:t> «Крым и Севастополь. Мы вместе!»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28" y="3393976"/>
            <a:ext cx="5119510" cy="322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360" y="2088705"/>
            <a:ext cx="5201600" cy="29244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</TotalTime>
  <Words>150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Corbel</vt:lpstr>
      <vt:lpstr>Gill Sans MT</vt:lpstr>
      <vt:lpstr>Verdana</vt:lpstr>
      <vt:lpstr>Wingdings 2</vt:lpstr>
      <vt:lpstr>Солнцестояние</vt:lpstr>
      <vt:lpstr>Крым и Россия</vt:lpstr>
      <vt:lpstr>Презентация PowerPoint</vt:lpstr>
      <vt:lpstr>15 марта среди 1-4 классов был проведен конкурс на лучший рисунок на тему «Крым и Россия. Мы вместе!», в котором дети приняли активное участие.</vt:lpstr>
      <vt:lpstr>Презентация PowerPoint</vt:lpstr>
      <vt:lpstr>Флешмоб «Крым и Севастополь. Мы вместе!»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и Россия</dc:title>
  <dc:creator>Harabrin</dc:creator>
  <cp:lastModifiedBy>Schkola</cp:lastModifiedBy>
  <cp:revision>7</cp:revision>
  <dcterms:created xsi:type="dcterms:W3CDTF">2019-03-17T20:21:07Z</dcterms:created>
  <dcterms:modified xsi:type="dcterms:W3CDTF">2019-03-18T13:14:20Z</dcterms:modified>
</cp:coreProperties>
</file>