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64" r:id="rId5"/>
    <p:sldId id="263" r:id="rId6"/>
    <p:sldId id="265" r:id="rId7"/>
    <p:sldId id="268" r:id="rId8"/>
    <p:sldId id="267" r:id="rId9"/>
    <p:sldId id="261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-243408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78" y="404664"/>
            <a:ext cx="54726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поведения родителей на детских утренниках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289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7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пожаловать на детский праздник к нам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 правилами   ознакомиться мы предлагаем ВАМ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 музыкальном зале рады видеть всех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звучат здесь песни, детский смех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44" y="-161356"/>
            <a:ext cx="39928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980728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чтобы праздник был спокойней, веселей,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надо брать с собой грудных детей.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Устанут, будут плакать, и кричать,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Нехорошо артистов огорчать</a:t>
            </a:r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40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1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58" y="1124744"/>
            <a:ext cx="3168352" cy="4032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80528" y="1"/>
            <a:ext cx="7272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 праздника вы постарайтесь раньше встать.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на утренник в детсад не опоздать.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Ваша дочька  или ваш сынок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Костюм надеть спокойно смог.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вот фотоаппарат иль камеру возьмите,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обязательно весь праздник нам снимите.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09966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624"/>
            <a:ext cx="3635896" cy="6813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что же можно? Спросите вы нас!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очень просим, дорогие, ВАС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Аплодисментами поддерживать детей,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артисты стали посмелей.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5390" y="1485632"/>
            <a:ext cx="5219136" cy="435334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62068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 если уж пришлось вам опоздать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То постарайтесь никому не помешать.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 между  номерами паузу дождитесь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Пройдите в зал и у дверей садитесь.</a:t>
            </a:r>
            <a:endParaRPr lang="ru-RU" sz="40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5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418773" cy="4525963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597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не забудьте снять пальто и шапки.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Снимите сапоги, наденьте  тапки,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лучше туфли на высоких каблуках.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все вокруг сказали: «АХ!»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0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8229600" cy="3308808"/>
          </a:xfr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хотим, друзья вам предложить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 таланты в зале проявить.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Читать стихи, петь песни, танцевать,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Шутить , на сцене роль  сыграть,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Танцуйте, пойте, веселитесь с нами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знайте, ждем всегда мы встреч приятных с вами!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88" y="467686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>
                <a:solidFill>
                  <a:srgbClr val="C00000"/>
                </a:solidFill>
              </a:rPr>
              <a:t>Спасибо!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240</Words>
  <Application>Microsoft Office PowerPoint</Application>
  <PresentationFormat>Экран (4:3)</PresentationFormat>
  <Paragraphs>45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2015-03-05T13:12:10Z</dcterms:created>
  <dcterms:modified xsi:type="dcterms:W3CDTF">2018-02-13T04:53:50Z</dcterms:modified>
</cp:coreProperties>
</file>